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9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3408D3-8601-4711-8D39-900C590DE1CA}" type="datetimeFigureOut">
              <a:rPr lang="en-US" smtClean="0"/>
              <a:t>11/30/2010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3CD2F-8D11-4C02-ACC1-3AC119A0567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3408D3-8601-4711-8D39-900C590DE1CA}" type="datetimeFigureOut">
              <a:rPr lang="en-US" smtClean="0"/>
              <a:t>11/30/2010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3CD2F-8D11-4C02-ACC1-3AC119A0567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3408D3-8601-4711-8D39-900C590DE1CA}" type="datetimeFigureOut">
              <a:rPr lang="en-US" smtClean="0"/>
              <a:t>11/30/2010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3CD2F-8D11-4C02-ACC1-3AC119A0567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3408D3-8601-4711-8D39-900C590DE1CA}" type="datetimeFigureOut">
              <a:rPr lang="en-US" smtClean="0"/>
              <a:t>11/30/2010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3CD2F-8D11-4C02-ACC1-3AC119A0567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3408D3-8601-4711-8D39-900C590DE1CA}" type="datetimeFigureOut">
              <a:rPr lang="en-US" smtClean="0"/>
              <a:t>11/30/2010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3CD2F-8D11-4C02-ACC1-3AC119A0567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3408D3-8601-4711-8D39-900C590DE1CA}" type="datetimeFigureOut">
              <a:rPr lang="en-US" smtClean="0"/>
              <a:t>11/30/2010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3CD2F-8D11-4C02-ACC1-3AC119A0567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3408D3-8601-4711-8D39-900C590DE1CA}" type="datetimeFigureOut">
              <a:rPr lang="en-US" smtClean="0"/>
              <a:t>11/30/2010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3CD2F-8D11-4C02-ACC1-3AC119A0567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3408D3-8601-4711-8D39-900C590DE1CA}" type="datetimeFigureOut">
              <a:rPr lang="en-US" smtClean="0"/>
              <a:t>11/30/2010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3CD2F-8D11-4C02-ACC1-3AC119A0567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3408D3-8601-4711-8D39-900C590DE1CA}" type="datetimeFigureOut">
              <a:rPr lang="en-US" smtClean="0"/>
              <a:t>11/30/2010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3CD2F-8D11-4C02-ACC1-3AC119A0567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3408D3-8601-4711-8D39-900C590DE1CA}" type="datetimeFigureOut">
              <a:rPr lang="en-US" smtClean="0"/>
              <a:t>11/30/2010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3CD2F-8D11-4C02-ACC1-3AC119A0567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3408D3-8601-4711-8D39-900C590DE1CA}" type="datetimeFigureOut">
              <a:rPr lang="en-US" smtClean="0"/>
              <a:t>11/30/2010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3CD2F-8D11-4C02-ACC1-3AC119A0567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3408D3-8601-4711-8D39-900C590DE1CA}" type="datetimeFigureOut">
              <a:rPr lang="en-US" smtClean="0"/>
              <a:t>11/30/2010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B3CD2F-8D11-4C02-ACC1-3AC119A05678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5" name="il_fi" descr="http://cache3.asset-cache.net/xc/93045945.jpg?v=1&amp;c=IWSAsset&amp;k=2&amp;d=77BFBA49EF878921CC759DF4EBAC47D028CD12A1519CE95FC49B5FE7006785761B775E725A99DBC6E30A760B0D81129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52400"/>
            <a:ext cx="5943600" cy="5648325"/>
          </a:xfrm>
          <a:prstGeom prst="rect">
            <a:avLst/>
          </a:prstGeom>
          <a:noFill/>
        </p:spPr>
      </p:pic>
      <p:sp>
        <p:nvSpPr>
          <p:cNvPr id="11266" name="Rectangle 2"/>
          <p:cNvSpPr>
            <a:spLocks noChangeArrowheads="1"/>
          </p:cNvSpPr>
          <p:nvPr/>
        </p:nvSpPr>
        <p:spPr bwMode="auto">
          <a:xfrm>
            <a:off x="457200" y="529679"/>
            <a:ext cx="3276600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Down two, field goal, national  champions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38200" y="6019800"/>
            <a:ext cx="6553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/>
              <a:t>BY: Nick </a:t>
            </a:r>
            <a:r>
              <a:rPr lang="en-US" sz="4800" dirty="0" err="1" smtClean="0"/>
              <a:t>DiPuccio</a:t>
            </a:r>
            <a:endParaRPr lang="en-US" sz="48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12</Words>
  <Application>Microsoft Office PowerPoint</Application>
  <PresentationFormat>On-screen Show (4:3)</PresentationFormat>
  <Paragraphs>2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FHSD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NicholasDiPuccio</dc:creator>
  <cp:lastModifiedBy>NicholasDiPuccio</cp:lastModifiedBy>
  <cp:revision>2</cp:revision>
  <dcterms:created xsi:type="dcterms:W3CDTF">2010-11-30T14:41:50Z</dcterms:created>
  <dcterms:modified xsi:type="dcterms:W3CDTF">2010-11-30T14:55:44Z</dcterms:modified>
</cp:coreProperties>
</file>